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51" autoAdjust="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797F5-1DA3-8F47-B2FC-531EF134AC13}" type="datetimeFigureOut">
              <a:rPr lang="en-US" smtClean="0"/>
              <a:t>3/28/14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B6C58-D23A-7743-B970-6D712ADE0E68}" type="slidenum">
              <a:rPr lang="en-US" smtClean="0"/>
              <a:t>‹#›</a:t>
            </a:fld>
            <a:endParaRPr lang="en-US"/>
          </a:p>
        </p:txBody>
      </p:sp>
    </p:spTree>
    <p:extLst>
      <p:ext uri="{BB962C8B-B14F-4D97-AF65-F5344CB8AC3E}">
        <p14:creationId xmlns:p14="http://schemas.microsoft.com/office/powerpoint/2010/main" val="1451687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am going</a:t>
            </a:r>
            <a:r>
              <a:rPr lang="en-US" baseline="0" dirty="0" smtClean="0"/>
              <a:t> to cover a famous figure in American history who is partially responsible for opening up the Southern part of the Louisiana Purchase. Zebulon Pike led an expedition starting in 1806 out of St. Louis Missouri to find the Headwater of the Red River, but along the way was Captured by the Spanish after his party lost there way(. He is not very well known because around the same time, Lewis and Clark had just completed their epic journey.</a:t>
            </a:r>
            <a:endParaRPr lang="en-US" dirty="0"/>
          </a:p>
        </p:txBody>
      </p:sp>
      <p:sp>
        <p:nvSpPr>
          <p:cNvPr id="4" name="Slide Number Placeholder 3"/>
          <p:cNvSpPr>
            <a:spLocks noGrp="1"/>
          </p:cNvSpPr>
          <p:nvPr>
            <p:ph type="sldNum" sz="quarter" idx="10"/>
          </p:nvPr>
        </p:nvSpPr>
        <p:spPr/>
        <p:txBody>
          <a:bodyPr/>
          <a:lstStyle/>
          <a:p>
            <a:fld id="{F57B6C58-D23A-7743-B970-6D712ADE0E68}" type="slidenum">
              <a:rPr lang="en-US" smtClean="0"/>
              <a:t>2</a:t>
            </a:fld>
            <a:endParaRPr lang="en-US"/>
          </a:p>
        </p:txBody>
      </p:sp>
    </p:spTree>
    <p:extLst>
      <p:ext uri="{BB962C8B-B14F-4D97-AF65-F5344CB8AC3E}">
        <p14:creationId xmlns:p14="http://schemas.microsoft.com/office/powerpoint/2010/main" val="36366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journey was commissioned</a:t>
            </a:r>
            <a:r>
              <a:rPr lang="en-US" baseline="0" dirty="0" smtClean="0"/>
              <a:t> by General James Wilkinson who was appointed governor of the Louisiana territory by President Thomas Jefferson. Another one of his tasks was to find and make an alliance with the Pawnee Indian tribe which was at the time the largest tribe in the </a:t>
            </a:r>
            <a:r>
              <a:rPr lang="en-US" baseline="0" dirty="0" err="1" smtClean="0"/>
              <a:t>midwest</a:t>
            </a:r>
            <a:r>
              <a:rPr lang="en-US" baseline="0" dirty="0" smtClean="0"/>
              <a:t>. By the time he made contact with the Pawnee, they had just been visited by some 300 Spanish Cavaliers and they had a Spanish flag raised in their village. Pike convinced them to put up and American flag and side with the Americans. Pike is probably most well known for a mountain he has named after him in Colorado known as Pike’s Peak. His party attempted to climb and use the peak as a vantage point, but ended up in waist-high snow and had to abandon the trek.</a:t>
            </a:r>
            <a:endParaRPr lang="en-US" dirty="0"/>
          </a:p>
        </p:txBody>
      </p:sp>
      <p:sp>
        <p:nvSpPr>
          <p:cNvPr id="4" name="Slide Number Placeholder 3"/>
          <p:cNvSpPr>
            <a:spLocks noGrp="1"/>
          </p:cNvSpPr>
          <p:nvPr>
            <p:ph type="sldNum" sz="quarter" idx="10"/>
          </p:nvPr>
        </p:nvSpPr>
        <p:spPr/>
        <p:txBody>
          <a:bodyPr/>
          <a:lstStyle/>
          <a:p>
            <a:fld id="{F57B6C58-D23A-7743-B970-6D712ADE0E68}" type="slidenum">
              <a:rPr lang="en-US" smtClean="0"/>
              <a:t>3</a:t>
            </a:fld>
            <a:endParaRPr lang="en-US"/>
          </a:p>
        </p:txBody>
      </p:sp>
    </p:spTree>
    <p:extLst>
      <p:ext uri="{BB962C8B-B14F-4D97-AF65-F5344CB8AC3E}">
        <p14:creationId xmlns:p14="http://schemas.microsoft.com/office/powerpoint/2010/main" val="37668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Shortly after abandoning their attempt to clime Pike’s Peak the party was discovered while hunting by a Spanish</a:t>
            </a:r>
            <a:r>
              <a:rPr lang="en-US" baseline="0" dirty="0" smtClean="0"/>
              <a:t> Cavalry party in February 1807. Unwittingly they had passed into Spanish territory and their party was captured. He and his party were taken to </a:t>
            </a:r>
            <a:r>
              <a:rPr lang="en-US" baseline="0" dirty="0" err="1" smtClean="0"/>
              <a:t>Sante</a:t>
            </a:r>
            <a:r>
              <a:rPr lang="en-US" baseline="0" dirty="0" smtClean="0"/>
              <a:t> Fe and then to Chihuahua before being released back into the USA territory. There is some controversy today, especially within the Hispanic community, disparaging Pike for being a spy, but there is no evidence pointing one way or the other.</a:t>
            </a:r>
            <a:endParaRPr lang="en-US" dirty="0"/>
          </a:p>
        </p:txBody>
      </p:sp>
      <p:sp>
        <p:nvSpPr>
          <p:cNvPr id="4" name="Slide Number Placeholder 3"/>
          <p:cNvSpPr>
            <a:spLocks noGrp="1"/>
          </p:cNvSpPr>
          <p:nvPr>
            <p:ph type="sldNum" sz="quarter" idx="10"/>
          </p:nvPr>
        </p:nvSpPr>
        <p:spPr/>
        <p:txBody>
          <a:bodyPr/>
          <a:lstStyle/>
          <a:p>
            <a:fld id="{F57B6C58-D23A-7743-B970-6D712ADE0E68}" type="slidenum">
              <a:rPr lang="en-US" smtClean="0"/>
              <a:t>4</a:t>
            </a:fld>
            <a:endParaRPr lang="en-US"/>
          </a:p>
        </p:txBody>
      </p:sp>
    </p:spTree>
    <p:extLst>
      <p:ext uri="{BB962C8B-B14F-4D97-AF65-F5344CB8AC3E}">
        <p14:creationId xmlns:p14="http://schemas.microsoft.com/office/powerpoint/2010/main" val="239650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reasons why Lewis and Clark are so much more popular today than Zebulon Pike. First of all, Lewis and Clark came from socially higher, better educated backgrounds which contributed to the quality of both their journals and maps. They were officially sent off by Thomas Jefferson, while Pike was sent off by Wilkinson. Another big reason for the success of Lewis and Clark over Pike, was what they stood for. The Sierra Club views them as pioneers of science, naturalists of their time, who set of into the pristine wilderness in search of new lands. Modern day feminists look to Sacagawea as a symbol as on of the “founding mother[s]” of this country. For these reasons, although Pike was responsible for great progress in the Louisiana Territory, his is little known today.</a:t>
            </a:r>
            <a:endParaRPr lang="en-US" dirty="0"/>
          </a:p>
        </p:txBody>
      </p:sp>
      <p:sp>
        <p:nvSpPr>
          <p:cNvPr id="4" name="Slide Number Placeholder 3"/>
          <p:cNvSpPr>
            <a:spLocks noGrp="1"/>
          </p:cNvSpPr>
          <p:nvPr>
            <p:ph type="sldNum" sz="quarter" idx="10"/>
          </p:nvPr>
        </p:nvSpPr>
        <p:spPr/>
        <p:txBody>
          <a:bodyPr/>
          <a:lstStyle/>
          <a:p>
            <a:fld id="{F57B6C58-D23A-7743-B970-6D712ADE0E68}" type="slidenum">
              <a:rPr lang="en-US" smtClean="0"/>
              <a:t>5</a:t>
            </a:fld>
            <a:endParaRPr lang="en-US"/>
          </a:p>
        </p:txBody>
      </p:sp>
    </p:spTree>
    <p:extLst>
      <p:ext uri="{BB962C8B-B14F-4D97-AF65-F5344CB8AC3E}">
        <p14:creationId xmlns:p14="http://schemas.microsoft.com/office/powerpoint/2010/main" val="223518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Pike’s</a:t>
            </a:r>
            <a:r>
              <a:rPr lang="en-US" baseline="0" dirty="0" smtClean="0"/>
              <a:t> journey was important not just for exploring previously unexplored territory, but for also being “a key to opening the Santa Fe Trail.” After returning from Spanish territory, Pike earned great esteem in the war of 1812 where he was promoted to Brigadier General. And finally, “on April 27, 1813, he was killed while leading an attack on British forces in Canada during the war of 1812.” Pike lived an extraordinary life and deserves a bigger place in textbooks for paving the way into the </a:t>
            </a:r>
            <a:r>
              <a:rPr lang="en-US" baseline="0" smtClean="0"/>
              <a:t>American Southwest.</a:t>
            </a:r>
            <a:endParaRPr lang="en-US" dirty="0"/>
          </a:p>
        </p:txBody>
      </p:sp>
      <p:sp>
        <p:nvSpPr>
          <p:cNvPr id="4" name="Slide Number Placeholder 3"/>
          <p:cNvSpPr>
            <a:spLocks noGrp="1"/>
          </p:cNvSpPr>
          <p:nvPr>
            <p:ph type="sldNum" sz="quarter" idx="10"/>
          </p:nvPr>
        </p:nvSpPr>
        <p:spPr/>
        <p:txBody>
          <a:bodyPr/>
          <a:lstStyle/>
          <a:p>
            <a:fld id="{F57B6C58-D23A-7743-B970-6D712ADE0E68}" type="slidenum">
              <a:rPr lang="en-US" smtClean="0"/>
              <a:t>6</a:t>
            </a:fld>
            <a:endParaRPr lang="en-US"/>
          </a:p>
        </p:txBody>
      </p:sp>
    </p:spTree>
    <p:extLst>
      <p:ext uri="{BB962C8B-B14F-4D97-AF65-F5344CB8AC3E}">
        <p14:creationId xmlns:p14="http://schemas.microsoft.com/office/powerpoint/2010/main" val="189444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3/28/14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3/28/14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3/28/14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3/28/14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Zebulon Pike</a:t>
            </a:r>
            <a:endParaRPr lang="en-US" dirty="0"/>
          </a:p>
        </p:txBody>
      </p:sp>
      <p:sp>
        <p:nvSpPr>
          <p:cNvPr id="3" name="Subtitle 2"/>
          <p:cNvSpPr>
            <a:spLocks noGrp="1"/>
          </p:cNvSpPr>
          <p:nvPr>
            <p:ph type="subTitle" idx="1"/>
          </p:nvPr>
        </p:nvSpPr>
        <p:spPr/>
        <p:txBody>
          <a:bodyPr/>
          <a:lstStyle/>
          <a:p>
            <a:r>
              <a:rPr lang="en-US" dirty="0" smtClean="0"/>
              <a:t>By Steven Silbert</a:t>
            </a:r>
            <a:endParaRPr lang="en-US" dirty="0"/>
          </a:p>
        </p:txBody>
      </p:sp>
      <p:pic>
        <p:nvPicPr>
          <p:cNvPr id="4" name="Picture 3"/>
          <p:cNvPicPr>
            <a:picLocks noChangeAspect="1"/>
          </p:cNvPicPr>
          <p:nvPr/>
        </p:nvPicPr>
        <p:blipFill>
          <a:blip r:embed="rId2"/>
          <a:stretch>
            <a:fillRect/>
          </a:stretch>
        </p:blipFill>
        <p:spPr>
          <a:xfrm>
            <a:off x="5593725" y="1208646"/>
            <a:ext cx="3261087" cy="5022074"/>
          </a:xfrm>
          <a:prstGeom prst="rect">
            <a:avLst/>
          </a:prstGeom>
        </p:spPr>
      </p:pic>
    </p:spTree>
    <p:extLst>
      <p:ext uri="{BB962C8B-B14F-4D97-AF65-F5344CB8AC3E}">
        <p14:creationId xmlns:p14="http://schemas.microsoft.com/office/powerpoint/2010/main" val="20687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Pike’s Journey through Kansas to Colorado</a:t>
            </a:r>
          </a:p>
          <a:p>
            <a:r>
              <a:rPr lang="en-US" dirty="0" smtClean="0"/>
              <a:t>Capture by the Spanish</a:t>
            </a:r>
          </a:p>
          <a:p>
            <a:r>
              <a:rPr lang="en-US" dirty="0" smtClean="0"/>
              <a:t>Being overshadowed by Lewis and Clark’s Expedition</a:t>
            </a:r>
            <a:endParaRPr lang="en-US" dirty="0"/>
          </a:p>
        </p:txBody>
      </p:sp>
      <p:pic>
        <p:nvPicPr>
          <p:cNvPr id="4" name="Picture 3"/>
          <p:cNvPicPr>
            <a:picLocks noChangeAspect="1"/>
          </p:cNvPicPr>
          <p:nvPr/>
        </p:nvPicPr>
        <p:blipFill>
          <a:blip r:embed="rId3"/>
          <a:stretch>
            <a:fillRect/>
          </a:stretch>
        </p:blipFill>
        <p:spPr>
          <a:xfrm>
            <a:off x="914400" y="3564201"/>
            <a:ext cx="6792462" cy="3141514"/>
          </a:xfrm>
          <a:prstGeom prst="rect">
            <a:avLst/>
          </a:prstGeom>
        </p:spPr>
      </p:pic>
    </p:spTree>
    <p:extLst>
      <p:ext uri="{BB962C8B-B14F-4D97-AF65-F5344CB8AC3E}">
        <p14:creationId xmlns:p14="http://schemas.microsoft.com/office/powerpoint/2010/main" val="181745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to Pike’s Peak</a:t>
            </a:r>
            <a:endParaRPr lang="en-US" dirty="0"/>
          </a:p>
        </p:txBody>
      </p:sp>
      <p:sp>
        <p:nvSpPr>
          <p:cNvPr id="3" name="Content Placeholder 2"/>
          <p:cNvSpPr>
            <a:spLocks noGrp="1"/>
          </p:cNvSpPr>
          <p:nvPr>
            <p:ph idx="1"/>
          </p:nvPr>
        </p:nvSpPr>
        <p:spPr>
          <a:xfrm>
            <a:off x="914401" y="1735138"/>
            <a:ext cx="3571184" cy="4056062"/>
          </a:xfrm>
        </p:spPr>
        <p:txBody>
          <a:bodyPr/>
          <a:lstStyle/>
          <a:p>
            <a:r>
              <a:rPr lang="en-US" dirty="0" smtClean="0"/>
              <a:t>Commissioned by Gen. James Wilkinson</a:t>
            </a:r>
          </a:p>
          <a:p>
            <a:r>
              <a:rPr lang="en-US" dirty="0" smtClean="0"/>
              <a:t>Search for the Head of the Red River</a:t>
            </a:r>
          </a:p>
          <a:p>
            <a:r>
              <a:rPr lang="en-US" dirty="0" smtClean="0"/>
              <a:t>Tried to reach the top of “Pike’s Peak”</a:t>
            </a:r>
            <a:endParaRPr lang="en-US" dirty="0"/>
          </a:p>
        </p:txBody>
      </p:sp>
      <p:pic>
        <p:nvPicPr>
          <p:cNvPr id="4" name="Picture 3"/>
          <p:cNvPicPr>
            <a:picLocks noChangeAspect="1"/>
          </p:cNvPicPr>
          <p:nvPr/>
        </p:nvPicPr>
        <p:blipFill>
          <a:blip r:embed="rId3"/>
          <a:stretch>
            <a:fillRect/>
          </a:stretch>
        </p:blipFill>
        <p:spPr>
          <a:xfrm>
            <a:off x="4526127" y="1495546"/>
            <a:ext cx="4617874" cy="4295653"/>
          </a:xfrm>
          <a:prstGeom prst="rect">
            <a:avLst/>
          </a:prstGeom>
        </p:spPr>
      </p:pic>
    </p:spTree>
    <p:extLst>
      <p:ext uri="{BB962C8B-B14F-4D97-AF65-F5344CB8AC3E}">
        <p14:creationId xmlns:p14="http://schemas.microsoft.com/office/powerpoint/2010/main" val="332246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Capture</a:t>
            </a:r>
            <a:endParaRPr lang="en-US" dirty="0"/>
          </a:p>
        </p:txBody>
      </p:sp>
      <p:sp>
        <p:nvSpPr>
          <p:cNvPr id="3" name="Content Placeholder 2"/>
          <p:cNvSpPr>
            <a:spLocks noGrp="1"/>
          </p:cNvSpPr>
          <p:nvPr>
            <p:ph idx="1"/>
          </p:nvPr>
        </p:nvSpPr>
        <p:spPr/>
        <p:txBody>
          <a:bodyPr/>
          <a:lstStyle/>
          <a:p>
            <a:r>
              <a:rPr lang="en-US" dirty="0" smtClean="0"/>
              <a:t>Captured in then Northern New Mexico</a:t>
            </a:r>
          </a:p>
          <a:p>
            <a:r>
              <a:rPr lang="en-US" dirty="0" smtClean="0"/>
              <a:t>Thought to be a spy</a:t>
            </a:r>
          </a:p>
          <a:p>
            <a:r>
              <a:rPr lang="en-US" dirty="0" smtClean="0"/>
              <a:t>Released July 1, 1807 into Louisiana</a:t>
            </a:r>
            <a:endParaRPr lang="en-US" dirty="0"/>
          </a:p>
        </p:txBody>
      </p:sp>
      <p:pic>
        <p:nvPicPr>
          <p:cNvPr id="4" name="Picture 3"/>
          <p:cNvPicPr>
            <a:picLocks noChangeAspect="1"/>
          </p:cNvPicPr>
          <p:nvPr/>
        </p:nvPicPr>
        <p:blipFill>
          <a:blip r:embed="rId3"/>
          <a:stretch>
            <a:fillRect/>
          </a:stretch>
        </p:blipFill>
        <p:spPr>
          <a:xfrm>
            <a:off x="5126837" y="3743501"/>
            <a:ext cx="3810000" cy="2959100"/>
          </a:xfrm>
          <a:prstGeom prst="rect">
            <a:avLst/>
          </a:prstGeom>
        </p:spPr>
      </p:pic>
      <p:pic>
        <p:nvPicPr>
          <p:cNvPr id="5" name="Picture 4"/>
          <p:cNvPicPr>
            <a:picLocks noChangeAspect="1"/>
          </p:cNvPicPr>
          <p:nvPr/>
        </p:nvPicPr>
        <p:blipFill>
          <a:blip r:embed="rId4"/>
          <a:stretch>
            <a:fillRect/>
          </a:stretch>
        </p:blipFill>
        <p:spPr>
          <a:xfrm>
            <a:off x="914400" y="3755069"/>
            <a:ext cx="3812345" cy="2859258"/>
          </a:xfrm>
          <a:prstGeom prst="rect">
            <a:avLst/>
          </a:prstGeom>
        </p:spPr>
      </p:pic>
    </p:spTree>
    <p:extLst>
      <p:ext uri="{BB962C8B-B14F-4D97-AF65-F5344CB8AC3E}">
        <p14:creationId xmlns:p14="http://schemas.microsoft.com/office/powerpoint/2010/main" val="68173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and Clark’s Shadow</a:t>
            </a:r>
            <a:endParaRPr lang="en-US" dirty="0"/>
          </a:p>
        </p:txBody>
      </p:sp>
      <p:sp>
        <p:nvSpPr>
          <p:cNvPr id="3" name="Content Placeholder 2"/>
          <p:cNvSpPr>
            <a:spLocks noGrp="1"/>
          </p:cNvSpPr>
          <p:nvPr>
            <p:ph idx="1"/>
          </p:nvPr>
        </p:nvSpPr>
        <p:spPr/>
        <p:txBody>
          <a:bodyPr/>
          <a:lstStyle/>
          <a:p>
            <a:r>
              <a:rPr lang="en-US" dirty="0" smtClean="0"/>
              <a:t>Difference in Backgrounds</a:t>
            </a:r>
          </a:p>
          <a:p>
            <a:r>
              <a:rPr lang="en-US" dirty="0" smtClean="0"/>
              <a:t>Substandard Journaling</a:t>
            </a:r>
          </a:p>
          <a:p>
            <a:r>
              <a:rPr lang="en-US" dirty="0" smtClean="0"/>
              <a:t>Lewis and Clark used as Symbols</a:t>
            </a:r>
            <a:endParaRPr lang="en-US" dirty="0"/>
          </a:p>
        </p:txBody>
      </p:sp>
      <p:pic>
        <p:nvPicPr>
          <p:cNvPr id="4" name="Picture 3"/>
          <p:cNvPicPr>
            <a:picLocks noChangeAspect="1"/>
          </p:cNvPicPr>
          <p:nvPr/>
        </p:nvPicPr>
        <p:blipFill>
          <a:blip r:embed="rId3"/>
          <a:stretch>
            <a:fillRect/>
          </a:stretch>
        </p:blipFill>
        <p:spPr>
          <a:xfrm>
            <a:off x="5652406" y="1735138"/>
            <a:ext cx="2575607" cy="1606649"/>
          </a:xfrm>
          <a:prstGeom prst="rect">
            <a:avLst/>
          </a:prstGeom>
        </p:spPr>
      </p:pic>
      <p:pic>
        <p:nvPicPr>
          <p:cNvPr id="5" name="Picture 4"/>
          <p:cNvPicPr>
            <a:picLocks noChangeAspect="1"/>
          </p:cNvPicPr>
          <p:nvPr/>
        </p:nvPicPr>
        <p:blipFill>
          <a:blip r:embed="rId4"/>
          <a:stretch>
            <a:fillRect/>
          </a:stretch>
        </p:blipFill>
        <p:spPr>
          <a:xfrm>
            <a:off x="4076824" y="3719079"/>
            <a:ext cx="5028195" cy="3138921"/>
          </a:xfrm>
          <a:prstGeom prst="rect">
            <a:avLst/>
          </a:prstGeom>
        </p:spPr>
      </p:pic>
      <p:pic>
        <p:nvPicPr>
          <p:cNvPr id="6" name="Picture 5"/>
          <p:cNvPicPr>
            <a:picLocks noChangeAspect="1"/>
          </p:cNvPicPr>
          <p:nvPr/>
        </p:nvPicPr>
        <p:blipFill>
          <a:blip r:embed="rId5"/>
          <a:stretch>
            <a:fillRect/>
          </a:stretch>
        </p:blipFill>
        <p:spPr>
          <a:xfrm>
            <a:off x="627017" y="3977297"/>
            <a:ext cx="3301665" cy="2880703"/>
          </a:xfrm>
          <a:prstGeom prst="rect">
            <a:avLst/>
          </a:prstGeom>
        </p:spPr>
      </p:pic>
    </p:spTree>
    <p:extLst>
      <p:ext uri="{BB962C8B-B14F-4D97-AF65-F5344CB8AC3E}">
        <p14:creationId xmlns:p14="http://schemas.microsoft.com/office/powerpoint/2010/main" val="281673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620610" y="1371600"/>
            <a:ext cx="3903280" cy="5206975"/>
          </a:xfrm>
          <a:prstGeom prst="rect">
            <a:avLst/>
          </a:prstGeom>
        </p:spPr>
      </p:pic>
    </p:spTree>
    <p:extLst>
      <p:ext uri="{BB962C8B-B14F-4D97-AF65-F5344CB8AC3E}">
        <p14:creationId xmlns:p14="http://schemas.microsoft.com/office/powerpoint/2010/main" val="229575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a:t>Interest is piqued in </a:t>
            </a:r>
            <a:r>
              <a:rPr lang="en-US" dirty="0" err="1"/>
              <a:t>zebulon</a:t>
            </a:r>
            <a:r>
              <a:rPr lang="en-US" dirty="0"/>
              <a:t> pike. (2006, Dec 03). </a:t>
            </a:r>
            <a:r>
              <a:rPr lang="en-US" i="1" dirty="0"/>
              <a:t>The Salina Journal</a:t>
            </a:r>
            <a:r>
              <a:rPr lang="en-US" dirty="0"/>
              <a:t>. Retrieved from http://</a:t>
            </a:r>
            <a:r>
              <a:rPr lang="en-US" dirty="0" err="1"/>
              <a:t>search.proquest.com</a:t>
            </a:r>
            <a:r>
              <a:rPr lang="en-US" dirty="0"/>
              <a:t>/</a:t>
            </a:r>
            <a:r>
              <a:rPr lang="en-US" dirty="0" err="1"/>
              <a:t>docview</a:t>
            </a:r>
            <a:r>
              <a:rPr lang="en-US" dirty="0"/>
              <a:t>/381166499?accountid=10355 </a:t>
            </a:r>
          </a:p>
        </p:txBody>
      </p:sp>
    </p:spTree>
    <p:extLst>
      <p:ext uri="{BB962C8B-B14F-4D97-AF65-F5344CB8AC3E}">
        <p14:creationId xmlns:p14="http://schemas.microsoft.com/office/powerpoint/2010/main" val="329354549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85</TotalTime>
  <Words>712</Words>
  <Application>Microsoft Macintosh PowerPoint</Application>
  <PresentationFormat>On-screen Show (4:3)</PresentationFormat>
  <Paragraphs>31</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Inkwell</vt:lpstr>
      <vt:lpstr>Zebulon Pike</vt:lpstr>
      <vt:lpstr>Introduction</vt:lpstr>
      <vt:lpstr>Journey to Pike’s Peak</vt:lpstr>
      <vt:lpstr>Spanish Capture</vt:lpstr>
      <vt:lpstr>Lewis and Clark’s Shadow</vt:lpstr>
      <vt:lpstr>Conclusion</vt:lpstr>
      <vt:lpstr>Bibliography</vt:lpstr>
    </vt:vector>
  </TitlesOfParts>
  <Company>csumb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Zebulon Pike</dc:title>
  <dc:creator>steven silbert</dc:creator>
  <cp:lastModifiedBy>steven silbert</cp:lastModifiedBy>
  <cp:revision>8</cp:revision>
  <dcterms:created xsi:type="dcterms:W3CDTF">2014-03-29T03:54:09Z</dcterms:created>
  <dcterms:modified xsi:type="dcterms:W3CDTF">2014-03-29T05:19:50Z</dcterms:modified>
</cp:coreProperties>
</file>