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kumimoji="1"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kumimoji="1"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kumimoji="1"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kumimoji="1"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kumimoji="1"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kumimoji="1"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kumimoji="1"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kumimoji="1"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kumimoji="1"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作品：肉屋おうむ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作家：いしいしんじ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2" y="315732"/>
            <a:ext cx="2551303" cy="191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8274" y="1025038"/>
            <a:ext cx="262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おうむ：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12" y="320396"/>
            <a:ext cx="2545084" cy="190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776" y="1025038"/>
            <a:ext cx="1584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肉屋：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412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いしいしんじ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latin typeface="+mn-ea"/>
                <a:cs typeface="ＭＳ 明朝"/>
              </a:rPr>
              <a:t>１９６６年生まれ</a:t>
            </a:r>
            <a:endParaRPr lang="en-US" altLang="ja-JP" b="1" dirty="0" smtClean="0">
              <a:latin typeface="+mn-ea"/>
              <a:cs typeface="ＭＳ 明朝"/>
            </a:endParaRPr>
          </a:p>
          <a:p>
            <a:r>
              <a:rPr lang="ja-JP" altLang="en-US" b="1" dirty="0" smtClean="0">
                <a:latin typeface="+mn-ea"/>
                <a:cs typeface="ＭＳ 明朝"/>
              </a:rPr>
              <a:t>大阪府大阪市出身</a:t>
            </a:r>
            <a:endParaRPr lang="en-US" altLang="ja-JP" b="1" dirty="0" smtClean="0">
              <a:latin typeface="+mn-ea"/>
              <a:cs typeface="ＭＳ 明朝"/>
            </a:endParaRPr>
          </a:p>
          <a:p>
            <a:r>
              <a:rPr lang="ja-JP" altLang="ja-JP" b="1" dirty="0">
                <a:effectLst/>
                <a:latin typeface="+mn-ea"/>
              </a:rPr>
              <a:t>男４人兄弟の二番目</a:t>
            </a:r>
            <a:r>
              <a:rPr lang="en-US" altLang="ja-JP" b="1" dirty="0">
                <a:effectLst/>
                <a:latin typeface="+mn-ea"/>
              </a:rPr>
              <a:t> </a:t>
            </a:r>
            <a:endParaRPr lang="en-US" altLang="ja-JP" b="1" dirty="0" smtClean="0">
              <a:effectLst/>
              <a:latin typeface="+mn-ea"/>
            </a:endParaRPr>
          </a:p>
          <a:p>
            <a:r>
              <a:rPr lang="ja-JP" altLang="ja-JP" b="1" dirty="0">
                <a:effectLst/>
                <a:latin typeface="+mn-ea"/>
              </a:rPr>
              <a:t>京都大学で文学部の仏文学</a:t>
            </a:r>
            <a:r>
              <a:rPr lang="en-US" altLang="ja-JP" b="1" dirty="0" smtClean="0">
                <a:effectLst/>
                <a:latin typeface="+mn-ea"/>
              </a:rPr>
              <a:t>(French Literature)</a:t>
            </a:r>
            <a:r>
              <a:rPr lang="ja-JP" altLang="ja-JP" b="1" dirty="0">
                <a:effectLst/>
                <a:latin typeface="+mn-ea"/>
              </a:rPr>
              <a:t>を専門し</a:t>
            </a:r>
            <a:r>
              <a:rPr lang="en-US" altLang="ja-JP" b="1" dirty="0">
                <a:effectLst/>
                <a:latin typeface="+mn-ea"/>
              </a:rPr>
              <a:t> </a:t>
            </a:r>
            <a:endParaRPr lang="en-US" altLang="ja-JP" b="1" dirty="0" smtClean="0">
              <a:effectLst/>
              <a:latin typeface="+mn-ea"/>
            </a:endParaRPr>
          </a:p>
          <a:p>
            <a:r>
              <a:rPr lang="ja-JP" altLang="ja-JP" b="1" dirty="0">
                <a:effectLst/>
                <a:latin typeface="+mn-ea"/>
              </a:rPr>
              <a:t>芸大受験は失敗し</a:t>
            </a:r>
            <a:r>
              <a:rPr lang="en-US" altLang="ja-JP" b="1" dirty="0">
                <a:effectLst/>
                <a:latin typeface="+mn-ea"/>
              </a:rPr>
              <a:t> </a:t>
            </a:r>
            <a:endParaRPr lang="en-US" altLang="ja-JP" b="1" dirty="0" smtClean="0">
              <a:effectLst/>
              <a:latin typeface="+mn-ea"/>
            </a:endParaRPr>
          </a:p>
          <a:p>
            <a:r>
              <a:rPr lang="ja-JP" altLang="en-US" b="1" dirty="0" smtClean="0">
                <a:effectLst/>
                <a:latin typeface="+mn-ea"/>
              </a:rPr>
              <a:t>最初の作品：アムステルダムの犬（１９９４）</a:t>
            </a:r>
            <a:endParaRPr lang="en-US" altLang="ja-JP" b="1" dirty="0" smtClean="0">
              <a:effectLst/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54" y="1396432"/>
            <a:ext cx="2818483" cy="22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2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主人公：肉屋おうむの主人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田舎の肉屋の小太りの男の主人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「おうむ男」と呼ばれ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この世のどんな声、どんな音でも再現できる男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妻が一人、息子が一人の家族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2802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dirty="0" smtClean="0"/>
              <a:t>いなか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町外れ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町で一軒だけの肉屋</a:t>
            </a:r>
            <a:endParaRPr lang="en-US" altLang="ja-JP" sz="3200" dirty="0" smtClean="0"/>
          </a:p>
          <a:p>
            <a:r>
              <a:rPr lang="ja-JP" altLang="en-US" sz="3200" dirty="0" smtClean="0"/>
              <a:t>息子のラーは「ラー」しか言えない</a:t>
            </a:r>
            <a:endParaRPr lang="en-US" altLang="ja-JP" sz="3200" dirty="0" smtClean="0"/>
          </a:p>
          <a:p>
            <a:r>
              <a:rPr lang="ja-JP" altLang="en-US" sz="3200" dirty="0" smtClean="0"/>
              <a:t>背景はあまり説明されていない</a:t>
            </a:r>
            <a:endParaRPr lang="en-US" altLang="ja-JP" sz="3200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85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あらすじ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ある日、ラーが公証人の娘に誘われ、</a:t>
            </a:r>
            <a:r>
              <a:rPr lang="ja-JP" altLang="en-US" dirty="0" smtClean="0"/>
              <a:t>「レスリングだ！」と思った</a:t>
            </a:r>
            <a:endParaRPr kumimoji="1" lang="en-US" altLang="ja-JP" dirty="0" smtClean="0"/>
          </a:p>
          <a:p>
            <a:r>
              <a:rPr lang="ja-JP" altLang="en-US" dirty="0" smtClean="0"/>
              <a:t>ラーはばかで、強すぎて、娘をけがさせた</a:t>
            </a:r>
            <a:endParaRPr lang="en-US" altLang="ja-JP" dirty="0" smtClean="0"/>
          </a:p>
          <a:p>
            <a:r>
              <a:rPr kumimoji="1" lang="ja-JP" altLang="en-US" dirty="0" smtClean="0"/>
              <a:t>公証人が怒って、新しい家を買えるほどのお金を請求（</a:t>
            </a:r>
            <a:r>
              <a:rPr kumimoji="1" lang="en-US" altLang="ja-JP" dirty="0" smtClean="0"/>
              <a:t>demanded)</a:t>
            </a:r>
            <a:r>
              <a:rPr kumimoji="1" lang="ja-JP" altLang="en-US" dirty="0" smtClean="0"/>
              <a:t>した</a:t>
            </a:r>
            <a:endParaRPr kumimoji="1" lang="en-US" altLang="ja-JP" dirty="0" smtClean="0"/>
          </a:p>
          <a:p>
            <a:r>
              <a:rPr lang="ja-JP" altLang="en-US" dirty="0" smtClean="0"/>
              <a:t>おうむ男が死ぬまでお金を返すため一生懸命働いた</a:t>
            </a:r>
            <a:endParaRPr lang="en-US" altLang="ja-JP" dirty="0" smtClean="0"/>
          </a:p>
          <a:p>
            <a:r>
              <a:rPr kumimoji="1" lang="ja-JP" altLang="en-US" dirty="0" smtClean="0"/>
              <a:t>お父さんが死んだ後、ラーが肉屋おうむで働いて、お金全部返す他。</a:t>
            </a:r>
            <a:endParaRPr kumimoji="1" lang="en-US" altLang="ja-JP" dirty="0" smtClean="0"/>
          </a:p>
          <a:p>
            <a:r>
              <a:rPr lang="ja-JP" altLang="en-US" dirty="0" smtClean="0"/>
              <a:t>娘と結婚、息子が生まれ、幸せに暮らした。</a:t>
            </a:r>
            <a:endParaRPr kumimoji="1"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64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感想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この話派ちょっと変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感動した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大人向けの童話みたい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367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面白かった点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主人公は変わった人なのに、皆に好かれている</a:t>
            </a:r>
            <a:endParaRPr kumimoji="1" lang="en-US" altLang="ja-JP" dirty="0" smtClean="0"/>
          </a:p>
          <a:p>
            <a:r>
              <a:rPr lang="en-US" altLang="ja-JP" dirty="0" smtClean="0"/>
              <a:t>Of Mice and Men</a:t>
            </a:r>
            <a:r>
              <a:rPr lang="ja-JP" altLang="en-US" dirty="0" smtClean="0"/>
              <a:t>の</a:t>
            </a:r>
            <a:r>
              <a:rPr lang="en-US" altLang="ja-JP" dirty="0" smtClean="0"/>
              <a:t>Lenny</a:t>
            </a:r>
            <a:r>
              <a:rPr lang="ja-JP" altLang="en-US" dirty="0" smtClean="0"/>
              <a:t>を思い出した</a:t>
            </a:r>
            <a:endParaRPr lang="en-US" altLang="ja-JP" dirty="0" smtClean="0"/>
          </a:p>
          <a:p>
            <a:r>
              <a:rPr lang="ja-JP" altLang="en-US" dirty="0" smtClean="0"/>
              <a:t>ラーは自分の弱点をこくふくした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分からなかった点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いつか、わかりません</a:t>
            </a:r>
            <a:endParaRPr kumimoji="1" lang="en-US" altLang="ja-JP" dirty="0" smtClean="0"/>
          </a:p>
          <a:p>
            <a:r>
              <a:rPr lang="ja-JP" altLang="en-US" dirty="0" smtClean="0"/>
              <a:t>どこか、わかりません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13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学んだこと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ばかでも、一生懸命働いたら、なんでも出来るということを学んだ。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057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88</TotalTime>
  <Words>277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作品：肉屋おうむ</vt:lpstr>
      <vt:lpstr>いしいしんじ</vt:lpstr>
      <vt:lpstr>主人公：肉屋おうむの主人</vt:lpstr>
      <vt:lpstr>背景</vt:lpstr>
      <vt:lpstr>あらすじ</vt:lpstr>
      <vt:lpstr>感想</vt:lpstr>
      <vt:lpstr>面白かった点</vt:lpstr>
      <vt:lpstr>分からなかった点</vt:lpstr>
      <vt:lpstr>学んだこと</vt:lpstr>
    </vt:vector>
  </TitlesOfParts>
  <Company>csumb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作品：肉屋おうむ</dc:title>
  <dc:creator>steven silbert</dc:creator>
  <cp:lastModifiedBy>steven silbert</cp:lastModifiedBy>
  <cp:revision>8</cp:revision>
  <dcterms:created xsi:type="dcterms:W3CDTF">2014-05-06T15:19:50Z</dcterms:created>
  <dcterms:modified xsi:type="dcterms:W3CDTF">2014-05-06T16:48:15Z</dcterms:modified>
</cp:coreProperties>
</file>